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730" r:id="rId3"/>
    <p:sldId id="734" r:id="rId4"/>
    <p:sldId id="757" r:id="rId5"/>
    <p:sldId id="758" r:id="rId6"/>
    <p:sldId id="759" r:id="rId7"/>
    <p:sldId id="745" r:id="rId8"/>
    <p:sldId id="760" r:id="rId9"/>
    <p:sldId id="264" r:id="rId10"/>
  </p:sldIdLst>
  <p:sldSz cx="14630400" cy="8229600"/>
  <p:notesSz cx="7104063" cy="102346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R OFFICE PUNE Pune" initials="IP" lastIdx="1" clrIdx="0">
    <p:extLst>
      <p:ext uri="{19B8F6BF-5375-455C-9EA6-DF929625EA0E}">
        <p15:presenceInfo xmlns="" xmlns:p15="http://schemas.microsoft.com/office/powerpoint/2012/main" userId="57eea660dc7447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ECE8"/>
    <a:srgbClr val="3B87CD"/>
    <a:srgbClr val="2A4E60"/>
    <a:srgbClr val="CBE008"/>
    <a:srgbClr val="CCC81C"/>
    <a:srgbClr val="CEF315"/>
    <a:srgbClr val="FCE2CF"/>
    <a:srgbClr val="FFF8F0"/>
    <a:srgbClr val="FBE1CD"/>
    <a:srgbClr val="E1DB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73" autoAdjust="0"/>
    <p:restoredTop sz="96340" autoAdjust="0"/>
  </p:normalViewPr>
  <p:slideViewPr>
    <p:cSldViewPr snapToGrid="0" snapToObjects="1">
      <p:cViewPr varScale="1">
        <p:scale>
          <a:sx n="61" d="100"/>
          <a:sy n="61" d="100"/>
        </p:scale>
        <p:origin x="-462" y="-8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82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187A-30FE-4C4C-BD12-0D18C135F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16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</p:sp>
      <p:sp>
        <p:nvSpPr>
          <p:cNvPr id="5" name="Text 2"/>
          <p:cNvSpPr/>
          <p:nvPr/>
        </p:nvSpPr>
        <p:spPr>
          <a:xfrm>
            <a:off x="3940314" y="794532"/>
            <a:ext cx="674977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66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r>
              <a:rPr lang="en-US" sz="66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 </a:t>
            </a:r>
            <a:endParaRPr lang="en-IN" sz="20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7835" y="418886"/>
            <a:ext cx="2180444" cy="23725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EB561D-14B5-2084-CD59-66268690ED6D}"/>
              </a:ext>
            </a:extLst>
          </p:cNvPr>
          <p:cNvSpPr/>
          <p:nvPr/>
        </p:nvSpPr>
        <p:spPr>
          <a:xfrm>
            <a:off x="0" y="7396401"/>
            <a:ext cx="14566602" cy="83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077460" y="372600"/>
            <a:ext cx="2168631" cy="246510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719" y="3108616"/>
            <a:ext cx="2683156" cy="2012367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="" xmlns:a16="http://schemas.microsoft.com/office/drawing/2014/main" id="{211CC73C-073B-9004-B6F8-D075DCBD84F2}"/>
              </a:ext>
            </a:extLst>
          </p:cNvPr>
          <p:cNvSpPr/>
          <p:nvPr/>
        </p:nvSpPr>
        <p:spPr>
          <a:xfrm>
            <a:off x="800100" y="5575300"/>
            <a:ext cx="12928599" cy="1774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: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सह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दुय्यम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निबंधक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वर्ग-2, </a:t>
            </a:r>
            <a:r>
              <a:rPr lang="en-US" sz="3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फलटण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क्र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1</a:t>
            </a: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क्षेत्रीय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शासकीय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निमशासकीय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कार्यालयांसाठी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100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दिवसांचा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कृति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आराखडा</a:t>
            </a: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endParaRPr lang="en-US" sz="3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64A718-D647-8871-1D21-2B772F77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620CEFE2-3B7F-4D25-16BE-C16E5ED422B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C699991-CEA6-6897-4CAC-4EB4ACA8C733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C63AF834-1241-9892-F171-8B21F280DE68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273FA637-CA7A-6D70-0CD5-3878955F59A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33D67EF-5EBA-2486-3FBF-DBF95DF0664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5D16FB-D5B7-F446-8CFF-F91211906C41}"/>
              </a:ext>
            </a:extLst>
          </p:cNvPr>
          <p:cNvSpPr txBox="1"/>
          <p:nvPr/>
        </p:nvSpPr>
        <p:spPr>
          <a:xfrm>
            <a:off x="2503804" y="437710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संकेतस्थळ</a:t>
            </a:r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57BAB1-794B-B9EF-2EF3-CA07CB17F59E}"/>
              </a:ext>
            </a:extLst>
          </p:cNvPr>
          <p:cNvSpPr txBox="1"/>
          <p:nvPr/>
        </p:nvSpPr>
        <p:spPr>
          <a:xfrm>
            <a:off x="634998" y="1189729"/>
            <a:ext cx="13360398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ऑनलाईन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सुविधांची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विभागाविषयी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प्रकाशने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कायदे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अधिसुचना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महत्वाचे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दुवे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सांख्यिकी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संख्या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मुद्रांक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शुल्क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नागरीकांची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सनद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,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सारथी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</a:t>
            </a:r>
          </a:p>
          <a:p>
            <a:pPr marL="444894" lvl="1" indent="-222447">
              <a:lnSpc>
                <a:spcPts val="3539"/>
              </a:lnSpc>
              <a:buFont typeface="Arial"/>
              <a:buChar char="•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हमी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अंतर्गत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सेवांबाबत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वरील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विषयांची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संकेतस्थळावर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अदयावत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केलेली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en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="" xmlns:a16="http://schemas.microsoft.com/office/drawing/2014/main" id="{D597C2FF-A0F0-1BEA-29E3-F997526F4482}"/>
              </a:ext>
            </a:extLst>
          </p:cNvPr>
          <p:cNvSpPr/>
          <p:nvPr/>
        </p:nvSpPr>
        <p:spPr>
          <a:xfrm>
            <a:off x="2554604" y="4346702"/>
            <a:ext cx="8712200" cy="3868687"/>
          </a:xfrm>
          <a:custGeom>
            <a:avLst/>
            <a:gdLst/>
            <a:ahLst/>
            <a:cxnLst/>
            <a:rect l="l" t="t" r="r" b="b"/>
            <a:pathLst>
              <a:path w="8712200" h="4737100">
                <a:moveTo>
                  <a:pt x="0" y="0"/>
                </a:moveTo>
                <a:lnTo>
                  <a:pt x="8712200" y="0"/>
                </a:lnTo>
                <a:lnTo>
                  <a:pt x="8712200" y="4737100"/>
                </a:lnTo>
                <a:lnTo>
                  <a:pt x="0" y="473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356" b="-14356"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369396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A0A343D-96FB-9C55-6433-A836737C4374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79FDD61-D185-D43D-4A21-E6F5D48345D5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29B0C66-4DD2-4176-30E7-33E2377BC947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AA07DE-9C9C-776D-06A1-1EC532A094C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D462E01-AB14-EC32-26F5-A53037FA8C36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F14D95-93A8-C53D-9BC1-4D9F46BBF38F}"/>
              </a:ext>
            </a:extLst>
          </p:cNvPr>
          <p:cNvSpPr txBox="1"/>
          <p:nvPr/>
        </p:nvSpPr>
        <p:spPr>
          <a:xfrm>
            <a:off x="2503804" y="437709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सुकर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जिवनमान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(Ease of Living)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B48401-74EC-E90C-0C9C-6C07CBAEB31E}"/>
              </a:ext>
            </a:extLst>
          </p:cNvPr>
          <p:cNvSpPr txBox="1"/>
          <p:nvPr/>
        </p:nvSpPr>
        <p:spPr>
          <a:xfrm>
            <a:off x="634998" y="1189729"/>
            <a:ext cx="13360398" cy="331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4" lvl="1" algn="just">
              <a:lnSpc>
                <a:spcPts val="4320"/>
              </a:lnSpc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2002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पूर्वी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स्विकारलेले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पक्षकारास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त्याच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नव्हते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तथापी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सरिता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प्रणालीअंतर्गत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2002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नंतर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स्विकारून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स्कॅन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करुन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पक्षकारास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तात्काळ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30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मिनिटात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करण्यात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तसेच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झालेल्या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दस्तांच्या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सुची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क्र.2,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संगणकीकृत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नक्कल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प्रती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त्याच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दिवशी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तात्काळ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विनामुल्य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दिल्या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जातात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>
              <a:lnSpc>
                <a:spcPct val="150000"/>
              </a:lnSpc>
            </a:pPr>
            <a:endParaRPr lang="mr-IN" sz="20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20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B746BB-78DF-2557-6405-A3B92574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87FDF418-1B25-E8DC-A6AF-342383740EA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0D3174-E84E-169E-D82A-7A63A847B84E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EDE13C0C-3A0A-DFB8-82AB-7B1C7A5A348C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000DEF82-A518-EE68-CB3D-6A06BADA3260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92881E8-F0E4-6A53-ECC5-EAE88FCB047F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2C49A2-0E2A-7BB2-F96E-53187DF6353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तक्रार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(Grievance Redressal)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B76A82-A526-740D-E60B-301B42E65CFE}"/>
              </a:ext>
            </a:extLst>
          </p:cNvPr>
          <p:cNvSpPr txBox="1"/>
          <p:nvPr/>
        </p:nvSpPr>
        <p:spPr>
          <a:xfrm>
            <a:off x="634998" y="1189729"/>
            <a:ext cx="13360398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नागरिकांकडून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प्राप्त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झालेल्या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तक्रारी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आपले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सरकार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PG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CRM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यांसह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निरंक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</a:p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वर्ग-2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फलटण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क्र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1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येणा-या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अभ्यागंताना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भेटीसाठी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सकाळी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09:45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सांयकाळी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smtClean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06:15 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पर्यन्त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उपलब्ध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           </a:t>
            </a:r>
          </a:p>
          <a:p>
            <a:pPr marL="542927" lvl="1" indent="-271463" algn="l">
              <a:lnSpc>
                <a:spcPts val="4320"/>
              </a:lnSpc>
            </a:pPr>
            <a:endParaRPr lang="en-US" sz="2000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19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94A7579-1301-7989-1D59-900E916E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188A04D-015D-8684-61EA-50F3647CB46B}"/>
              </a:ext>
            </a:extLst>
          </p:cNvPr>
          <p:cNvSpPr/>
          <p:nvPr/>
        </p:nvSpPr>
        <p:spPr>
          <a:xfrm>
            <a:off x="0" y="-1270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434560-56B9-AC5E-4285-1B580B2B789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6B3703DF-4FF6-54CC-985F-E367F85CC7E9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25F1158-1E08-6FB1-E7EE-69FEC975EE23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1413F84-6D6E-1B7B-D978-91294B25A5F7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D823-517E-AF0E-305E-A0B700C1D436}"/>
              </a:ext>
            </a:extLst>
          </p:cNvPr>
          <p:cNvSpPr txBox="1"/>
          <p:nvPr/>
        </p:nvSpPr>
        <p:spPr>
          <a:xfrm>
            <a:off x="7848600" y="1395705"/>
            <a:ext cx="6515100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BB99E3-03D9-C8B3-0970-502E78BE0968}"/>
              </a:ext>
            </a:extLst>
          </p:cNvPr>
          <p:cNvSpPr txBox="1"/>
          <p:nvPr/>
        </p:nvSpPr>
        <p:spPr>
          <a:xfrm>
            <a:off x="103317" y="1365236"/>
            <a:ext cx="7021383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endParaRPr lang="en-US" sz="252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22F83D-B261-E93F-C65A-37537EDC5E63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2520" b="1" dirty="0"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1" y="2124138"/>
            <a:ext cx="4519718" cy="55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209" y="2124137"/>
            <a:ext cx="3882709" cy="554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9219" y="2564577"/>
            <a:ext cx="3159045" cy="48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1968" y="2124138"/>
            <a:ext cx="2471080" cy="240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91968" y="4525505"/>
            <a:ext cx="2671732" cy="321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004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88E794-4EE1-B55A-9775-A04A21066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19531BF5-CF11-6952-13AA-2207B6FB2BC4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561720E-D08C-9419-900C-FCCAC7492A2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49CE38C6-529D-814E-DEE1-F76E3C8EFDBD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24F493CA-687C-E4CC-93E8-4570F32827DB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2540971-E4C8-0584-23DA-52226E8AB06E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547468-2CBF-D922-0F0B-5026286B9899}"/>
              </a:ext>
            </a:extLst>
          </p:cNvPr>
          <p:cNvSpPr txBox="1"/>
          <p:nvPr/>
        </p:nvSpPr>
        <p:spPr>
          <a:xfrm>
            <a:off x="2503804" y="437708"/>
            <a:ext cx="9622787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तक्रार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2520" b="1" dirty="0" err="1"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2520" b="1" dirty="0">
                <a:latin typeface="DVOT-Yogesh" pitchFamily="2" charset="0"/>
                <a:cs typeface="DVOT-Yogesh" pitchFamily="2" charset="0"/>
                <a:sym typeface="Calibri (MS)"/>
              </a:rPr>
              <a:t> (Grievance Redressal)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82B712-D19B-1BC6-147D-9E31E0AAC645}"/>
              </a:ext>
            </a:extLst>
          </p:cNvPr>
          <p:cNvSpPr txBox="1"/>
          <p:nvPr/>
        </p:nvSpPr>
        <p:spPr>
          <a:xfrm>
            <a:off x="634998" y="1189729"/>
            <a:ext cx="13360398" cy="120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2" lvl="1" indent="-286541" algn="l">
              <a:lnSpc>
                <a:spcPts val="4559"/>
              </a:lnSpc>
              <a:buAutoNum type="arabicPeriod"/>
            </a:pP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नागरिकांकडून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प्राप्त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झालेल्या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तक्रारी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आपले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सरकार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PG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CRM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यांसह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निरंक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1" y="3568888"/>
            <a:ext cx="4557531" cy="23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0943" y="3616513"/>
            <a:ext cx="4299056" cy="23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8924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D27825-99E1-FAD1-F1C8-1D5F8042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B4AE12DB-B017-89CF-24FE-100F8FD9DE0C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ADD3B4A-0A6F-6576-35F1-7095D22E1CE2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974A8704-74A9-0694-3AF8-636599F2C35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8D3D867D-A80B-FA64-BF52-6469FC4C475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AEB5EA8-AB45-76B9-2BE5-31E405CEE1E8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15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22B1DD-BB2F-1031-79C7-AFF159899B64}"/>
              </a:ext>
            </a:extLst>
          </p:cNvPr>
          <p:cNvSpPr txBox="1"/>
          <p:nvPr/>
        </p:nvSpPr>
        <p:spPr>
          <a:xfrm>
            <a:off x="1381727" y="734913"/>
            <a:ext cx="11866946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>
                <a:latin typeface="DVOT-Yogesh" pitchFamily="2" charset="0"/>
                <a:cs typeface="DVOT-Yogesh" pitchFamily="2" charset="0"/>
              </a:rPr>
              <a:t>मुदतबाह्य अभिलेख नष्ट करने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9FB5DA2-1A27-AECB-5733-B5303E71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8285972"/>
              </p:ext>
            </p:extLst>
          </p:nvPr>
        </p:nvGraphicFramePr>
        <p:xfrm>
          <a:off x="239886" y="2105451"/>
          <a:ext cx="13730110" cy="450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7114">
                  <a:extLst>
                    <a:ext uri="{9D8B030D-6E8A-4147-A177-3AD203B41FA5}">
                      <a16:colId xmlns="" xmlns:a16="http://schemas.microsoft.com/office/drawing/2014/main" val="3319097222"/>
                    </a:ext>
                  </a:extLst>
                </a:gridCol>
                <a:gridCol w="1146809">
                  <a:extLst>
                    <a:ext uri="{9D8B030D-6E8A-4147-A177-3AD203B41FA5}">
                      <a16:colId xmlns="" xmlns:a16="http://schemas.microsoft.com/office/drawing/2014/main" val="3018179520"/>
                    </a:ext>
                  </a:extLst>
                </a:gridCol>
                <a:gridCol w="1863091">
                  <a:extLst>
                    <a:ext uri="{9D8B030D-6E8A-4147-A177-3AD203B41FA5}">
                      <a16:colId xmlns="" xmlns:a16="http://schemas.microsoft.com/office/drawing/2014/main" val="3108358033"/>
                    </a:ext>
                  </a:extLst>
                </a:gridCol>
                <a:gridCol w="1917700">
                  <a:extLst>
                    <a:ext uri="{9D8B030D-6E8A-4147-A177-3AD203B41FA5}">
                      <a16:colId xmlns="" xmlns:a16="http://schemas.microsoft.com/office/drawing/2014/main" val="2291330117"/>
                    </a:ext>
                  </a:extLst>
                </a:gridCol>
                <a:gridCol w="2425700">
                  <a:extLst>
                    <a:ext uri="{9D8B030D-6E8A-4147-A177-3AD203B41FA5}">
                      <a16:colId xmlns="" xmlns:a16="http://schemas.microsoft.com/office/drawing/2014/main" val="4077259278"/>
                    </a:ext>
                  </a:extLst>
                </a:gridCol>
                <a:gridCol w="3111500">
                  <a:extLst>
                    <a:ext uri="{9D8B030D-6E8A-4147-A177-3AD203B41FA5}">
                      <a16:colId xmlns="" xmlns:a16="http://schemas.microsoft.com/office/drawing/2014/main" val="2356850940"/>
                    </a:ext>
                  </a:extLst>
                </a:gridCol>
                <a:gridCol w="2108196">
                  <a:extLst>
                    <a:ext uri="{9D8B030D-6E8A-4147-A177-3AD203B41FA5}">
                      <a16:colId xmlns="" xmlns:a16="http://schemas.microsoft.com/office/drawing/2014/main" val="381091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नाव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करावयाचे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एकूण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केलेले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नष्ट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करणेवर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शिल्लक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गठ्ठे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संचिका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(2-3)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कामकाज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प्रलंबित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राहणेचे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शेरा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सह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दुय्यम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निबंधक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वर्ग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-2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फलटण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क्र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1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जि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सातारा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  <a:p>
                      <a:pPr algn="l">
                        <a:lnSpc>
                          <a:spcPts val="3209"/>
                        </a:lnSpc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नोंदणी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आदेश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संहिता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भाग-2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आदेश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संहिता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क्र.826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प्रमाणे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अभिलेख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विनाशास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पात्र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असलेले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लेख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प्रकारानुसार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बनविणेचे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कामकाज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चालू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आहे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88"/>
                        </a:lnSpc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अभि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लेख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निंदणीचे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काम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सुरु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आहे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112067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575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2CC05A-AD58-7E81-8952-E7FD66D6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="" xmlns:a16="http://schemas.microsoft.com/office/drawing/2014/main" id="{4F9931E3-D202-FC89-21D1-C8C9DF75CCD9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118BF62-D05F-63D0-2627-CCD613E171C0}"/>
              </a:ext>
            </a:extLst>
          </p:cNvPr>
          <p:cNvGrpSpPr/>
          <p:nvPr/>
        </p:nvGrpSpPr>
        <p:grpSpPr>
          <a:xfrm>
            <a:off x="-1" y="5929711"/>
            <a:ext cx="14630400" cy="2290966"/>
            <a:chOff x="0" y="4948862"/>
            <a:chExt cx="12192000" cy="190913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FFC83468-03F2-DC66-D18C-4BF9C27F8F04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13EF40FA-DAE4-B984-FDBF-F64922ABF07F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097280">
                <a:defRPr/>
              </a:pPr>
              <a:endParaRPr lang="en-US" sz="192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42B051E-503C-2208-0FCC-6B3AE46D2401}"/>
              </a:ext>
            </a:extLst>
          </p:cNvPr>
          <p:cNvSpPr/>
          <p:nvPr/>
        </p:nvSpPr>
        <p:spPr>
          <a:xfrm>
            <a:off x="13969998" y="35401"/>
            <a:ext cx="553585" cy="5175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15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5B64FF-CEBB-A158-2C4F-58129AAA8C30}"/>
              </a:ext>
            </a:extLst>
          </p:cNvPr>
          <p:cNvSpPr txBox="1"/>
          <p:nvPr/>
        </p:nvSpPr>
        <p:spPr>
          <a:xfrm>
            <a:off x="1381727" y="734913"/>
            <a:ext cx="11866946" cy="5093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71839" tIns="35920" rIns="71839" bIns="35920" rtlCol="0" anchor="ctr">
            <a:spAutoFit/>
          </a:bodyPr>
          <a:lstStyle/>
          <a:p>
            <a:pPr algn="ctr"/>
            <a:r>
              <a:rPr lang="mr-IN" sz="2520" dirty="0">
                <a:latin typeface="DVOT-Yogesh" pitchFamily="2" charset="0"/>
                <a:cs typeface="DVOT-Yogesh" pitchFamily="2" charset="0"/>
              </a:rPr>
              <a:t>तक्रार निवारण</a:t>
            </a:r>
            <a:endParaRPr lang="en-US" sz="2520" dirty="0"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1A26570-7942-F390-03AB-7C43A519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1183266"/>
              </p:ext>
            </p:extLst>
          </p:nvPr>
        </p:nvGraphicFramePr>
        <p:xfrm>
          <a:off x="341486" y="1610004"/>
          <a:ext cx="13298314" cy="312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714">
                  <a:extLst>
                    <a:ext uri="{9D8B030D-6E8A-4147-A177-3AD203B41FA5}">
                      <a16:colId xmlns="" xmlns:a16="http://schemas.microsoft.com/office/drawing/2014/main" val="3319097222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01817952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3108358033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2291330117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407725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तक्रार प्रकार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प्राप्त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निकाली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शिल्लक प्रकरणे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="" xmlns:a16="http://schemas.microsoft.com/office/drawing/2014/main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कार्यालयात प्रतक्ष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2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2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112067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2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आपले सरकार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78784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3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पी जी पोर्टल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26910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4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सीआरयम पोर्टल प्राप्त प्रकरणे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2962848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94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">
            <a:extLst>
              <a:ext uri="{FF2B5EF4-FFF2-40B4-BE49-F238E27FC236}">
                <a16:creationId xmlns="" xmlns:a16="http://schemas.microsoft.com/office/drawing/2014/main" id="{4F9931E3-D202-FC89-21D1-C8C9DF75CCD9}"/>
              </a:ext>
            </a:extLst>
          </p:cNvPr>
          <p:cNvSpPr/>
          <p:nvPr/>
        </p:nvSpPr>
        <p:spPr>
          <a:xfrm>
            <a:off x="0" y="1410347"/>
            <a:ext cx="14630400" cy="3538487"/>
          </a:xfrm>
          <a:prstGeom prst="rect">
            <a:avLst/>
          </a:prstGeom>
          <a:solidFill>
            <a:srgbClr val="FFF8F0"/>
          </a:solidFill>
          <a:ln/>
        </p:spPr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B1A26570-7942-F390-03AB-7C43A519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1183266"/>
              </p:ext>
            </p:extLst>
          </p:nvPr>
        </p:nvGraphicFramePr>
        <p:xfrm>
          <a:off x="341486" y="1610004"/>
          <a:ext cx="13298314" cy="333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714">
                  <a:extLst>
                    <a:ext uri="{9D8B030D-6E8A-4147-A177-3AD203B41FA5}">
                      <a16:colId xmlns="" xmlns:a16="http://schemas.microsoft.com/office/drawing/2014/main" val="3319097222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01817952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3108358033"/>
                    </a:ext>
                  </a:extLst>
                </a:gridCol>
                <a:gridCol w="2552700">
                  <a:extLst>
                    <a:ext uri="{9D8B030D-6E8A-4147-A177-3AD203B41FA5}">
                      <a16:colId xmlns="" xmlns:a16="http://schemas.microsoft.com/office/drawing/2014/main" val="2291330117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4077259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महीना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दस्त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संख्या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4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नोदणी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पूर्ण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दस्त</a:t>
                      </a:r>
                      <a:r>
                        <a:rPr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0" kern="1200" dirty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शिल्लक </a:t>
                      </a:r>
                      <a:r>
                        <a:rPr lang="en-US" sz="2000" b="0" kern="1200" dirty="0" err="1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दस्त</a:t>
                      </a:r>
                      <a:r>
                        <a:rPr lang="en-US" sz="2000" b="0" kern="1200" baseline="0" dirty="0" smtClean="0">
                          <a:solidFill>
                            <a:schemeClr val="lt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="" xmlns:a16="http://schemas.microsoft.com/office/drawing/2014/main" val="34098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0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जानेवारी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 2025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335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335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112067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2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फेब्रुवारी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 205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241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241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78784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3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मार्च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 2025 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263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263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269100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0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4</a:t>
                      </a:r>
                      <a:endParaRPr lang="en-IN" sz="2000" b="0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एप्रिल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2025 (25/04/2025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अखेर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153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153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0" marR="68580" marT="68580" marB="68580" anchor="ctr"/>
                </a:tc>
                <a:extLst>
                  <a:ext uri="{0D108BD9-81ED-4DB2-BD59-A6C34878D82A}">
                    <a16:rowId xmlns="" xmlns:a16="http://schemas.microsoft.com/office/drawing/2014/main" val="2962848205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294362" y="278969"/>
            <a:ext cx="35605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दस्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त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नोंदणी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86" y="5498864"/>
            <a:ext cx="3952876" cy="16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9448801" y="5241321"/>
            <a:ext cx="46842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सह</a:t>
            </a: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दुय्यम</a:t>
            </a: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निबंधक</a:t>
            </a: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वर्ग-2 </a:t>
            </a:r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फलटण</a:t>
            </a: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क्र</a:t>
            </a: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5339</TotalTime>
  <Words>400</Words>
  <Application>Microsoft Office PowerPoint</Application>
  <PresentationFormat>Custom</PresentationFormat>
  <Paragraphs>99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SRO</cp:lastModifiedBy>
  <cp:revision>600</cp:revision>
  <dcterms:created xsi:type="dcterms:W3CDTF">2024-04-01T08:16:19Z</dcterms:created>
  <dcterms:modified xsi:type="dcterms:W3CDTF">2025-04-28T06:16:30Z</dcterms:modified>
</cp:coreProperties>
</file>